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A355B-9F49-484D-A855-47136705756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54046-6FC5-4421-BAEF-95B8134F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3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9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5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3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7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2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0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DEB0-2541-4A8F-85CC-6F740DF6B6D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093D-2ED3-4B67-9577-B6C4B39D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International Economic Summit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Special Event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International Economic Summi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937" y="2166998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2015-05-04T13:49:58Z</dcterms:created>
  <dcterms:modified xsi:type="dcterms:W3CDTF">2015-06-02T14:35:09Z</dcterms:modified>
</cp:coreProperties>
</file>